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verage" pitchFamily="2" charset="77"/>
      <p:regular r:id="rId15"/>
    </p:embeddedFont>
    <p:embeddedFont>
      <p:font typeface="Oswald" pitchFamily="2" charset="7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88027"/>
  </p:normalViewPr>
  <p:slideViewPr>
    <p:cSldViewPr snapToGrid="0">
      <p:cViewPr varScale="1">
        <p:scale>
          <a:sx n="149" d="100"/>
          <a:sy n="149" d="100"/>
        </p:scale>
        <p:origin x="12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6df97193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6df97193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6df97193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6df97193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6df97193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6df97193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6ddde70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6ddde702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6df97193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6df97193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6df97193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6df97193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6df97193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6df97193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6df97193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6df97193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6df97193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6df97193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6df97193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6df97193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6df97193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6df97193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Bytes to Bites: Predicting Zomato Restaurant Success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571777" y="3776500"/>
            <a:ext cx="1939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By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Sritoma Koyal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Forecasting New Entrants' Success on Zomato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16" y="1152485"/>
            <a:ext cx="435497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673" y="1767225"/>
            <a:ext cx="4477325" cy="234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Future Directions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Significance of Findings</a:t>
            </a:r>
            <a:r>
              <a:rPr lang="en-GB" dirty="0"/>
              <a:t>: Proven predictive power for Zomato restaurant success.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Future Expansions</a:t>
            </a:r>
            <a:r>
              <a:rPr lang="en-GB" dirty="0"/>
              <a:t>: Improving accuracy with more data, expanding to new cities.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Practical Applications</a:t>
            </a:r>
            <a:r>
              <a:rPr lang="en-GB" dirty="0"/>
              <a:t>: Helping restaurant owners enhance service and operations.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800"/>
              <a:t>Thank You!</a:t>
            </a:r>
            <a:endParaRPr sz="980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Zomato in Bangalore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95520" y="1994855"/>
            <a:ext cx="4500000" cy="15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Huge Market Presence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Significant Consumer Influence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Business Impact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275" y="1446700"/>
            <a:ext cx="3766950" cy="31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Purpose and Scope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63875" y="1113725"/>
            <a:ext cx="5255700" cy="3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</a:rPr>
              <a:t>Purpose</a:t>
            </a:r>
            <a:r>
              <a:rPr lang="en-GB" sz="2800">
                <a:solidFill>
                  <a:schemeClr val="dk1"/>
                </a:solidFill>
              </a:rPr>
              <a:t> - </a:t>
            </a:r>
            <a:r>
              <a:rPr lang="en-GB" sz="1900">
                <a:solidFill>
                  <a:schemeClr val="dk1"/>
                </a:solidFill>
              </a:rPr>
              <a:t>Analyzing Bangalore’s Gastronomic Landscape Through Data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57" b="1">
                <a:solidFill>
                  <a:schemeClr val="dk1"/>
                </a:solidFill>
              </a:rPr>
              <a:t>Project Scope</a:t>
            </a:r>
            <a:endParaRPr sz="2157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30">
                <a:solidFill>
                  <a:schemeClr val="dk1"/>
                </a:solidFill>
              </a:rPr>
              <a:t>A Data-Driven Approach to Culinary Excellence</a:t>
            </a:r>
            <a:endParaRPr sz="1430">
              <a:solidFill>
                <a:schemeClr val="dk1"/>
              </a:solidFill>
            </a:endParaRPr>
          </a:p>
          <a:p>
            <a:pPr marL="457200" lvl="0" indent="-31943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30"/>
              <a:buChar char="●"/>
            </a:pPr>
            <a:r>
              <a:rPr lang="en-GB" sz="1430">
                <a:solidFill>
                  <a:schemeClr val="dk1"/>
                </a:solidFill>
              </a:rPr>
              <a:t>Data Collection</a:t>
            </a:r>
            <a:endParaRPr sz="1430">
              <a:solidFill>
                <a:schemeClr val="dk1"/>
              </a:solidFill>
            </a:endParaRPr>
          </a:p>
          <a:p>
            <a:pPr marL="457200" lvl="0" indent="-31943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30"/>
              <a:buChar char="●"/>
            </a:pPr>
            <a:r>
              <a:rPr lang="en-GB" sz="1430">
                <a:solidFill>
                  <a:schemeClr val="dk1"/>
                </a:solidFill>
              </a:rPr>
              <a:t>Exploratory Data Analysis (EDA)</a:t>
            </a:r>
            <a:endParaRPr sz="1430">
              <a:solidFill>
                <a:schemeClr val="dk1"/>
              </a:solidFill>
            </a:endParaRPr>
          </a:p>
          <a:p>
            <a:pPr marL="457200" lvl="0" indent="-31943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30"/>
              <a:buChar char="●"/>
            </a:pPr>
            <a:r>
              <a:rPr lang="en-GB" sz="1430">
                <a:solidFill>
                  <a:schemeClr val="dk1"/>
                </a:solidFill>
              </a:rPr>
              <a:t>Predictive Modeling</a:t>
            </a:r>
            <a:endParaRPr sz="1430">
              <a:solidFill>
                <a:schemeClr val="dk1"/>
              </a:solidFill>
            </a:endParaRPr>
          </a:p>
          <a:p>
            <a:pPr marL="457200" lvl="0" indent="-31943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30"/>
              <a:buChar char="●"/>
            </a:pPr>
            <a:r>
              <a:rPr lang="en-GB" sz="1430">
                <a:solidFill>
                  <a:schemeClr val="dk1"/>
                </a:solidFill>
              </a:rPr>
              <a:t>Validation &amp; Application</a:t>
            </a:r>
            <a:endParaRPr sz="1430"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100" y="1531500"/>
            <a:ext cx="3086126" cy="30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Determinants of Restaurant Success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What are the most liked restaurant types in Bangalore?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13" y="1589825"/>
            <a:ext cx="5902576" cy="3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cuisines are most favored in Bangalore?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75" y="1567724"/>
            <a:ext cx="6231725" cy="33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694" y="11063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Is there a connection between online ordering, table booking and higher restaurant ratings?</a:t>
            </a:r>
            <a:endParaRPr dirty="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791" y="1633575"/>
            <a:ext cx="5014407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Geographical Analysis of the Restaurants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62" y="1195676"/>
            <a:ext cx="5925874" cy="35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Predictive Model Overview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786" y="1152475"/>
            <a:ext cx="4948424" cy="38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Predictors of Restaurant Success in Zomato Ratings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88" y="1251675"/>
            <a:ext cx="6607424" cy="37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162</Words>
  <Application>Microsoft Macintosh PowerPoint</Application>
  <PresentationFormat>On-screen Show (16:9)</PresentationFormat>
  <Paragraphs>30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Oswald</vt:lpstr>
      <vt:lpstr>Average</vt:lpstr>
      <vt:lpstr>Slate</vt:lpstr>
      <vt:lpstr>From Bytes to Bites: Predicting Zomato Restaurant Success</vt:lpstr>
      <vt:lpstr>Zomato in Bangalore</vt:lpstr>
      <vt:lpstr>Project Purpose and Scope</vt:lpstr>
      <vt:lpstr>Key Determinants of Restaurant Success</vt:lpstr>
      <vt:lpstr>PowerPoint Presentation</vt:lpstr>
      <vt:lpstr>PowerPoint Presentation</vt:lpstr>
      <vt:lpstr>Geographical Analysis of the Restaurants</vt:lpstr>
      <vt:lpstr>Predictive Model Overview</vt:lpstr>
      <vt:lpstr>Key Predictors of Restaurant Success in Zomato Ratings</vt:lpstr>
      <vt:lpstr>Forecasting New Entrants' Success on Zomato</vt:lpstr>
      <vt:lpstr>Conclusion and Future Directions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Bytes to Bites: Predicting Zomato Restaurant Success</dc:title>
  <cp:lastModifiedBy>Sritoma Koyal</cp:lastModifiedBy>
  <cp:revision>15</cp:revision>
  <dcterms:modified xsi:type="dcterms:W3CDTF">2023-12-17T08:35:22Z</dcterms:modified>
</cp:coreProperties>
</file>